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notesMasterIdLst>
    <p:notesMasterId r:id="rId29"/>
  </p:notesMaster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3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svg"/><Relationship Id="rId3" Type="http://schemas.openxmlformats.org/officeDocument/2006/relationships/image" Target="../media/image-1-3.png"/><Relationship Id="rId4" Type="http://schemas.openxmlformats.org/officeDocument/2006/relationships/image" Target="../media/image-1-4.png"/><Relationship Id="rId5" Type="http://schemas.openxmlformats.org/officeDocument/2006/relationships/image" Target="../media/image-1-5.svg"/><Relationship Id="rId6" Type="http://schemas.openxmlformats.org/officeDocument/2006/relationships/image" Target="../media/image-1-6.png"/><Relationship Id="rId7" Type="http://schemas.openxmlformats.org/officeDocument/2006/relationships/image" Target="../media/image-1-7.png"/><Relationship Id="rId8" Type="http://schemas.openxmlformats.org/officeDocument/2006/relationships/image" Target="../media/image-1-8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sv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sv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jpeg"/><Relationship Id="rId2" Type="http://schemas.openxmlformats.org/officeDocument/2006/relationships/image" Target="../media/image-12-2.png"/><Relationship Id="rId3" Type="http://schemas.openxmlformats.org/officeDocument/2006/relationships/image" Target="../media/image-12-3.svg"/><Relationship Id="rId4" Type="http://schemas.openxmlformats.org/officeDocument/2006/relationships/image" Target="../media/image-12-4.png"/><Relationship Id="rId5" Type="http://schemas.openxmlformats.org/officeDocument/2006/relationships/image" Target="../media/image-12-5.svg"/><Relationship Id="rId6" Type="http://schemas.openxmlformats.org/officeDocument/2006/relationships/image" Target="../media/image-12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jpeg"/><Relationship Id="rId2" Type="http://schemas.openxmlformats.org/officeDocument/2006/relationships/image" Target="../media/image-13-2.png"/><Relationship Id="rId3" Type="http://schemas.openxmlformats.org/officeDocument/2006/relationships/image" Target="../media/image-13-3.svg"/><Relationship Id="rId4" Type="http://schemas.openxmlformats.org/officeDocument/2006/relationships/image" Target="../media/image-13-4.png"/><Relationship Id="rId5" Type="http://schemas.openxmlformats.org/officeDocument/2006/relationships/image" Target="../media/image-13-5.png"/><Relationship Id="rId6" Type="http://schemas.openxmlformats.org/officeDocument/2006/relationships/image" Target="../media/image-13-6.svg"/><Relationship Id="rId7" Type="http://schemas.openxmlformats.org/officeDocument/2006/relationships/image" Target="../media/image-13-7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jpeg"/><Relationship Id="rId2" Type="http://schemas.openxmlformats.org/officeDocument/2006/relationships/image" Target="../media/image-14-2.png"/><Relationship Id="rId3" Type="http://schemas.openxmlformats.org/officeDocument/2006/relationships/image" Target="../media/image-14-3.svg"/><Relationship Id="rId4" Type="http://schemas.openxmlformats.org/officeDocument/2006/relationships/image" Target="../media/image-14-4.png"/><Relationship Id="rId5" Type="http://schemas.openxmlformats.org/officeDocument/2006/relationships/image" Target="../media/image-14-5.svg"/><Relationship Id="rId6" Type="http://schemas.openxmlformats.org/officeDocument/2006/relationships/image" Target="../media/image-14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sv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image" Target="../media/image-16-4.svg"/><Relationship Id="rId5" Type="http://schemas.openxmlformats.org/officeDocument/2006/relationships/image" Target="../media/image-16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svg"/><Relationship Id="rId3" Type="http://schemas.openxmlformats.org/officeDocument/2006/relationships/image" Target="../media/image-17-3.png"/><Relationship Id="rId4" Type="http://schemas.openxmlformats.org/officeDocument/2006/relationships/image" Target="../media/image-17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svg"/><Relationship Id="rId4" Type="http://schemas.openxmlformats.org/officeDocument/2006/relationships/image" Target="../media/image-18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sv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jpe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svg"/><Relationship Id="rId3" Type="http://schemas.openxmlformats.org/officeDocument/2006/relationships/image" Target="../media/image-20-3.png"/><Relationship Id="rId4" Type="http://schemas.openxmlformats.org/officeDocument/2006/relationships/image" Target="../media/image-20-4.svg"/><Relationship Id="rId5" Type="http://schemas.openxmlformats.org/officeDocument/2006/relationships/image" Target="../media/image-20-5.png"/><Relationship Id="rId6" Type="http://schemas.openxmlformats.org/officeDocument/2006/relationships/image" Target="../media/image-20-6.svg"/><Relationship Id="rId7" Type="http://schemas.openxmlformats.org/officeDocument/2006/relationships/image" Target="../media/image-20-7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image" Target="../media/image-21-2.svg"/><Relationship Id="rId3" Type="http://schemas.openxmlformats.org/officeDocument/2006/relationships/image" Target="../media/image-2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image" Target="../media/image-22-2.svg"/><Relationship Id="rId3" Type="http://schemas.openxmlformats.org/officeDocument/2006/relationships/image" Target="../media/image-22-3.png"/><Relationship Id="rId4" Type="http://schemas.openxmlformats.org/officeDocument/2006/relationships/image" Target="../media/image-22-4.png"/><Relationship Id="rId5" Type="http://schemas.openxmlformats.org/officeDocument/2006/relationships/image" Target="../media/image-22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image" Target="../media/image-23-2.svg"/><Relationship Id="rId3" Type="http://schemas.openxmlformats.org/officeDocument/2006/relationships/image" Target="../media/image-23-3.png"/><Relationship Id="rId4" Type="http://schemas.openxmlformats.org/officeDocument/2006/relationships/image" Target="../media/image-23-4.png"/><Relationship Id="rId5" Type="http://schemas.openxmlformats.org/officeDocument/2006/relationships/image" Target="../media/image-23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image" Target="../media/image-24-2.svg"/><Relationship Id="rId3" Type="http://schemas.openxmlformats.org/officeDocument/2006/relationships/image" Target="../media/image-24-3.png"/><Relationship Id="rId4" Type="http://schemas.openxmlformats.org/officeDocument/2006/relationships/image" Target="../media/image-24-4.png"/><Relationship Id="rId5" Type="http://schemas.openxmlformats.org/officeDocument/2006/relationships/image" Target="../media/image-24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image" Target="../media/image-25-2.svg"/><Relationship Id="rId3" Type="http://schemas.openxmlformats.org/officeDocument/2006/relationships/image" Target="../media/image-25-3.png"/><Relationship Id="rId4" Type="http://schemas.openxmlformats.org/officeDocument/2006/relationships/image" Target="../media/image-25-4.png"/><Relationship Id="rId5" Type="http://schemas.openxmlformats.org/officeDocument/2006/relationships/image" Target="../media/image-25-5.png"/><Relationship Id="rId6" Type="http://schemas.openxmlformats.org/officeDocument/2006/relationships/image" Target="../media/image-25-6.sv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image" Target="../media/image-26-2.svg"/><Relationship Id="rId3" Type="http://schemas.openxmlformats.org/officeDocument/2006/relationships/image" Target="../media/image-26-3.png"/><Relationship Id="rId4" Type="http://schemas.openxmlformats.org/officeDocument/2006/relationships/image" Target="../media/image-26-4.svg"/><Relationship Id="rId5" Type="http://schemas.openxmlformats.org/officeDocument/2006/relationships/image" Target="../media/image-26-5.png"/><Relationship Id="rId6" Type="http://schemas.openxmlformats.org/officeDocument/2006/relationships/image" Target="../media/image-26-6.sv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image" Target="../media/image-27-2.svg"/><Relationship Id="rId3" Type="http://schemas.openxmlformats.org/officeDocument/2006/relationships/image" Target="../media/image-27-3.png"/><Relationship Id="rId4" Type="http://schemas.openxmlformats.org/officeDocument/2006/relationships/image" Target="../media/image-27-4.sv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image" Target="../media/image-4-8.svg"/><Relationship Id="rId9" Type="http://schemas.openxmlformats.org/officeDocument/2006/relationships/image" Target="../media/image-4-9.png"/><Relationship Id="rId10" Type="http://schemas.openxmlformats.org/officeDocument/2006/relationships/image" Target="../media/image-4-10.svg"/><Relationship Id="rId11" Type="http://schemas.openxmlformats.org/officeDocument/2006/relationships/image" Target="../media/image-4-11.png"/><Relationship Id="rId12" Type="http://schemas.openxmlformats.org/officeDocument/2006/relationships/image" Target="../media/image-4-12.svg"/><Relationship Id="rId13" Type="http://schemas.openxmlformats.org/officeDocument/2006/relationships/image" Target="../media/image-4-13.png"/><Relationship Id="rId14" Type="http://schemas.openxmlformats.org/officeDocument/2006/relationships/image" Target="../media/image-4-14.svg"/><Relationship Id="rId15" Type="http://schemas.openxmlformats.org/officeDocument/2006/relationships/image" Target="../media/image-4-15.png"/><Relationship Id="rId16" Type="http://schemas.openxmlformats.org/officeDocument/2006/relationships/image" Target="../media/image-4-16.svg"/><Relationship Id="rId17" Type="http://schemas.openxmlformats.org/officeDocument/2006/relationships/image" Target="../media/image-4-17.png"/><Relationship Id="rId18" Type="http://schemas.openxmlformats.org/officeDocument/2006/relationships/image" Target="../media/image-4-18.svg"/><Relationship Id="rId19" Type="http://schemas.openxmlformats.org/officeDocument/2006/relationships/image" Target="../media/image-4-19.png"/><Relationship Id="rId20" Type="http://schemas.openxmlformats.org/officeDocument/2006/relationships/image" Target="../media/image-4-20.svg"/><Relationship Id="rId21" Type="http://schemas.openxmlformats.org/officeDocument/2006/relationships/image" Target="../media/image-4-21.png"/><Relationship Id="rId22" Type="http://schemas.openxmlformats.org/officeDocument/2006/relationships/image" Target="../media/image-4-22.svg"/><Relationship Id="rId23" Type="http://schemas.openxmlformats.org/officeDocument/2006/relationships/image" Target="../media/image-4-23.png"/><Relationship Id="rId24" Type="http://schemas.openxmlformats.org/officeDocument/2006/relationships/image" Target="../media/image-4-24.svg"/><Relationship Id="rId25" Type="http://schemas.openxmlformats.org/officeDocument/2006/relationships/image" Target="../media/image-4-25.png"/><Relationship Id="rId26" Type="http://schemas.openxmlformats.org/officeDocument/2006/relationships/image" Target="../media/image-4-26.png"/><Relationship Id="rId27" Type="http://schemas.openxmlformats.org/officeDocument/2006/relationships/slideLayout" Target="../slideLayouts/slideLayout1.xml"/><Relationship Id="rId28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svg"/><Relationship Id="rId3" Type="http://schemas.openxmlformats.org/officeDocument/2006/relationships/image" Target="../media/image-6-3.png"/><Relationship Id="rId4" Type="http://schemas.openxmlformats.org/officeDocument/2006/relationships/image" Target="../media/image-6-4.sv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image" Target="../media/image-6-7.png"/><Relationship Id="rId8" Type="http://schemas.openxmlformats.org/officeDocument/2006/relationships/image" Target="../media/image-6-8.png"/><Relationship Id="rId9" Type="http://schemas.openxmlformats.org/officeDocument/2006/relationships/image" Target="../media/image-6-9.svg"/><Relationship Id="rId10" Type="http://schemas.openxmlformats.org/officeDocument/2006/relationships/image" Target="../media/image-6-10.png"/><Relationship Id="rId11" Type="http://schemas.openxmlformats.org/officeDocument/2006/relationships/image" Target="../media/image-6-11.svg"/><Relationship Id="rId12" Type="http://schemas.openxmlformats.org/officeDocument/2006/relationships/image" Target="../media/image-6-12.png"/><Relationship Id="rId13" Type="http://schemas.openxmlformats.org/officeDocument/2006/relationships/image" Target="../media/image-6-13.svg"/><Relationship Id="rId14" Type="http://schemas.openxmlformats.org/officeDocument/2006/relationships/image" Target="../media/image-6-14.png"/><Relationship Id="rId15" Type="http://schemas.openxmlformats.org/officeDocument/2006/relationships/image" Target="../media/image-6-15.png"/><Relationship Id="rId16" Type="http://schemas.openxmlformats.org/officeDocument/2006/relationships/image" Target="../media/image-6-16.svg"/><Relationship Id="rId17" Type="http://schemas.openxmlformats.org/officeDocument/2006/relationships/image" Target="../media/image-6-17.png"/><Relationship Id="rId18" Type="http://schemas.openxmlformats.org/officeDocument/2006/relationships/image" Target="../media/image-6-18.svg"/><Relationship Id="rId19" Type="http://schemas.openxmlformats.org/officeDocument/2006/relationships/image" Target="../media/image-6-19.png"/><Relationship Id="rId20" Type="http://schemas.openxmlformats.org/officeDocument/2006/relationships/image" Target="../media/image-6-20.svg"/><Relationship Id="rId21" Type="http://schemas.openxmlformats.org/officeDocument/2006/relationships/image" Target="../media/image-6-21.png"/><Relationship Id="rId22" Type="http://schemas.openxmlformats.org/officeDocument/2006/relationships/image" Target="../media/image-6-22.svg"/><Relationship Id="rId23" Type="http://schemas.openxmlformats.org/officeDocument/2006/relationships/image" Target="../media/image-6-23.png"/><Relationship Id="rId24" Type="http://schemas.openxmlformats.org/officeDocument/2006/relationships/image" Target="../media/image-6-24.svg"/><Relationship Id="rId25" Type="http://schemas.openxmlformats.org/officeDocument/2006/relationships/slideLayout" Target="../slideLayouts/slideLayout1.xml"/><Relationship Id="rId2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image" Target="../media/image-7-5.png"/><Relationship Id="rId6" Type="http://schemas.openxmlformats.org/officeDocument/2006/relationships/image" Target="../media/image-7-6.svg"/><Relationship Id="rId7" Type="http://schemas.openxmlformats.org/officeDocument/2006/relationships/image" Target="../media/image-7-7.png"/><Relationship Id="rId8" Type="http://schemas.openxmlformats.org/officeDocument/2006/relationships/image" Target="../media/image-7-8.png"/><Relationship Id="rId9" Type="http://schemas.openxmlformats.org/officeDocument/2006/relationships/image" Target="../media/image-7-9.svg"/><Relationship Id="rId10" Type="http://schemas.openxmlformats.org/officeDocument/2006/relationships/image" Target="../media/image-7-10.png"/><Relationship Id="rId11" Type="http://schemas.openxmlformats.org/officeDocument/2006/relationships/image" Target="../media/image-7-11.svg"/><Relationship Id="rId12" Type="http://schemas.openxmlformats.org/officeDocument/2006/relationships/image" Target="../media/image-7-12.png"/><Relationship Id="rId13" Type="http://schemas.openxmlformats.org/officeDocument/2006/relationships/image" Target="../media/image-7-13.png"/><Relationship Id="rId14" Type="http://schemas.openxmlformats.org/officeDocument/2006/relationships/image" Target="../media/image-7-14.svg"/><Relationship Id="rId15" Type="http://schemas.openxmlformats.org/officeDocument/2006/relationships/image" Target="../media/image-7-15.png"/><Relationship Id="rId16" Type="http://schemas.openxmlformats.org/officeDocument/2006/relationships/image" Target="../media/image-7-16.png"/><Relationship Id="rId17" Type="http://schemas.openxmlformats.org/officeDocument/2006/relationships/image" Target="../media/image-7-17.svg"/><Relationship Id="rId18" Type="http://schemas.openxmlformats.org/officeDocument/2006/relationships/image" Target="../media/image-7-18.png"/><Relationship Id="rId19" Type="http://schemas.openxmlformats.org/officeDocument/2006/relationships/image" Target="../media/image-7-19.png"/><Relationship Id="rId20" Type="http://schemas.openxmlformats.org/officeDocument/2006/relationships/image" Target="../media/image-7-20.png"/><Relationship Id="rId21" Type="http://schemas.openxmlformats.org/officeDocument/2006/relationships/image" Target="../media/image-7-21.svg"/><Relationship Id="rId22" Type="http://schemas.openxmlformats.org/officeDocument/2006/relationships/slideLayout" Target="../slideLayouts/slideLayout1.xml"/><Relationship Id="rId2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sv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image" Target="../media/image-9-7.png"/><Relationship Id="rId8" Type="http://schemas.openxmlformats.org/officeDocument/2006/relationships/image" Target="../media/image-9-8.svg"/><Relationship Id="rId9" Type="http://schemas.openxmlformats.org/officeDocument/2006/relationships/image" Target="../media/image-9-9.png"/><Relationship Id="rId10" Type="http://schemas.openxmlformats.org/officeDocument/2006/relationships/image" Target="../media/image-9-10.svg"/><Relationship Id="rId11" Type="http://schemas.openxmlformats.org/officeDocument/2006/relationships/image" Target="../media/image-9-11.png"/><Relationship Id="rId12" Type="http://schemas.openxmlformats.org/officeDocument/2006/relationships/image" Target="../media/image-9-12.png"/><Relationship Id="rId13" Type="http://schemas.openxmlformats.org/officeDocument/2006/relationships/image" Target="../media/image-9-13.svg"/><Relationship Id="rId14" Type="http://schemas.openxmlformats.org/officeDocument/2006/relationships/image" Target="../media/image-9-14.png"/><Relationship Id="rId15" Type="http://schemas.openxmlformats.org/officeDocument/2006/relationships/image" Target="../media/image-9-15.png"/><Relationship Id="rId16" Type="http://schemas.openxmlformats.org/officeDocument/2006/relationships/image" Target="../media/image-9-16.png"/><Relationship Id="rId17" Type="http://schemas.openxmlformats.org/officeDocument/2006/relationships/image" Target="../media/image-9-17.png"/><Relationship Id="rId18" Type="http://schemas.openxmlformats.org/officeDocument/2006/relationships/image" Target="../media/image-9-18.png"/><Relationship Id="rId19" Type="http://schemas.openxmlformats.org/officeDocument/2006/relationships/image" Target="../media/image-9-19.png"/><Relationship Id="rId20" Type="http://schemas.openxmlformats.org/officeDocument/2006/relationships/slideLayout" Target="../slideLayouts/slideLayout1.xml"/><Relationship Id="rId21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28282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0" r="0" t="0" b="0"/>
          <a:stretch/>
        </p:blipFill>
        <p:spPr>
          <a:xfrm>
            <a:off x="523875" y="542925"/>
            <a:ext cx="17240250" cy="9191625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1971675" y="7677150"/>
            <a:ext cx="10506075" cy="20574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r="0" t="0" b="0"/>
          <a:stretch/>
        </p:blipFill>
        <p:spPr>
          <a:xfrm>
            <a:off x="1971675" y="2000250"/>
            <a:ext cx="7791450" cy="231457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4714875" y="7486650"/>
            <a:ext cx="1666875" cy="123825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1971675" y="5324475"/>
            <a:ext cx="2219325" cy="16383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8"/>
          <a:srcRect l="0" r="0" t="0" b="0"/>
          <a:stretch/>
        </p:blipFill>
        <p:spPr>
          <a:xfrm>
            <a:off x="9791700" y="2676525"/>
            <a:ext cx="8496300" cy="52959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2333625" y="1981200"/>
            <a:ext cx="5076825" cy="211455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2333625" y="3971925"/>
            <a:ext cx="13620750" cy="4600575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r="0" t="0" b="0"/>
          <a:stretch/>
        </p:blipFill>
        <p:spPr>
          <a:xfrm>
            <a:off x="8582025" y="752475"/>
            <a:ext cx="1123950" cy="4286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371850" y="3295650"/>
            <a:ext cx="14916150" cy="3762375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5286375" y="4562475"/>
            <a:ext cx="7705725" cy="11525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7858125" y="752475"/>
            <a:ext cx="2571750" cy="3810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r="0" t="0" b="0"/>
          <a:stretch/>
        </p:blipFill>
        <p:spPr>
          <a:xfrm>
            <a:off x="1143000" y="4953000"/>
            <a:ext cx="2457450" cy="47625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4133850" y="1866900"/>
            <a:ext cx="10020300" cy="71247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7858125" y="752475"/>
            <a:ext cx="2571750" cy="3810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3467100" y="2724150"/>
            <a:ext cx="11363325" cy="332422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r="0" t="0" b="0"/>
          <a:stretch/>
        </p:blipFill>
        <p:spPr>
          <a:xfrm>
            <a:off x="1143000" y="4953000"/>
            <a:ext cx="1676400" cy="47625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1819275" y="6391275"/>
            <a:ext cx="14649450" cy="21812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7858125" y="752475"/>
            <a:ext cx="2571750" cy="3810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r="0" t="0" b="0"/>
          <a:stretch/>
        </p:blipFill>
        <p:spPr>
          <a:xfrm>
            <a:off x="1143000" y="4953000"/>
            <a:ext cx="1743075" cy="100012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3933825" y="2152650"/>
            <a:ext cx="12306300" cy="66103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371850" y="3295650"/>
            <a:ext cx="14916150" cy="3762375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6505575" y="4562475"/>
            <a:ext cx="5267325" cy="11525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13906500" y="1400175"/>
            <a:ext cx="1809750" cy="2816539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2009775" y="3876675"/>
            <a:ext cx="13925550" cy="2809875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r="0" t="0" b="0"/>
          <a:stretch/>
        </p:blipFill>
        <p:spPr>
          <a:xfrm>
            <a:off x="8020050" y="752475"/>
            <a:ext cx="2257425" cy="3810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12230100" y="6838950"/>
            <a:ext cx="1038225" cy="12001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0" r="0" t="0" b="0"/>
          <a:stretch/>
        </p:blipFill>
        <p:spPr>
          <a:xfrm>
            <a:off x="6505575" y="752475"/>
            <a:ext cx="5286375" cy="381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1181100" y="4638675"/>
            <a:ext cx="13144500" cy="15240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12001500" y="5314950"/>
            <a:ext cx="5800725" cy="49720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7115175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8382000" y="752475"/>
            <a:ext cx="5286375" cy="3810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4714875" y="2257425"/>
            <a:ext cx="12630150" cy="57721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371850" y="3295650"/>
            <a:ext cx="14916150" cy="3762375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6619875" y="4562475"/>
            <a:ext cx="5038725" cy="11525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0" r="0" t="0" b="0"/>
          <a:stretch/>
        </p:blipFill>
        <p:spPr>
          <a:xfrm>
            <a:off x="1590675" y="3990975"/>
            <a:ext cx="6057900" cy="1152525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8229600" y="0"/>
            <a:ext cx="10058400" cy="573405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r="0" t="0" b="0"/>
          <a:stretch/>
        </p:blipFill>
        <p:spPr>
          <a:xfrm>
            <a:off x="1590675" y="5600700"/>
            <a:ext cx="10039350" cy="233362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0" r="0" t="0" b="0"/>
          <a:stretch/>
        </p:blipFill>
        <p:spPr>
          <a:xfrm>
            <a:off x="8305800" y="752475"/>
            <a:ext cx="1685925" cy="381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r="0" t="0" b="0"/>
          <a:stretch/>
        </p:blipFill>
        <p:spPr>
          <a:xfrm>
            <a:off x="4200525" y="5029200"/>
            <a:ext cx="12287250" cy="1000125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r="0" t="0" b="0"/>
          <a:stretch/>
        </p:blipFill>
        <p:spPr>
          <a:xfrm>
            <a:off x="1181100" y="2314575"/>
            <a:ext cx="7134225" cy="115252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1190625" y="4067175"/>
            <a:ext cx="3743325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0" r="0" t="0" b="0"/>
          <a:stretch/>
        </p:blipFill>
        <p:spPr>
          <a:xfrm>
            <a:off x="8305800" y="752475"/>
            <a:ext cx="1685925" cy="381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2495550" y="3114675"/>
            <a:ext cx="13306425" cy="40576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0" r="0" t="0" b="0"/>
          <a:stretch/>
        </p:blipFill>
        <p:spPr>
          <a:xfrm>
            <a:off x="8305800" y="752475"/>
            <a:ext cx="1685925" cy="381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5381625" y="5181600"/>
            <a:ext cx="7524750" cy="42291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1876425" y="2990850"/>
            <a:ext cx="4400550" cy="43053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7115175" y="2990850"/>
            <a:ext cx="8067675" cy="18097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0" r="0" t="0" b="0"/>
          <a:stretch/>
        </p:blipFill>
        <p:spPr>
          <a:xfrm>
            <a:off x="8305800" y="752475"/>
            <a:ext cx="1685925" cy="381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5362575" y="6096000"/>
            <a:ext cx="5553075" cy="321945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1876425" y="2990850"/>
            <a:ext cx="4400550" cy="43053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7115175" y="2990850"/>
            <a:ext cx="8705850" cy="20478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0" r="0" t="0" b="0"/>
          <a:stretch/>
        </p:blipFill>
        <p:spPr>
          <a:xfrm>
            <a:off x="8305800" y="752475"/>
            <a:ext cx="1685925" cy="381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5572125" y="5305425"/>
            <a:ext cx="7143750" cy="401955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1876425" y="2990850"/>
            <a:ext cx="4400550" cy="43053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7115175" y="2990850"/>
            <a:ext cx="8743950" cy="1524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0" r="0" t="0" b="0"/>
          <a:stretch/>
        </p:blipFill>
        <p:spPr>
          <a:xfrm>
            <a:off x="8305800" y="752475"/>
            <a:ext cx="1685925" cy="381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5572125" y="5305425"/>
            <a:ext cx="7143750" cy="401955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1876425" y="2990850"/>
            <a:ext cx="4400550" cy="43053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r="0" t="0" b="0"/>
          <a:stretch/>
        </p:blipFill>
        <p:spPr>
          <a:xfrm>
            <a:off x="7115175" y="2990850"/>
            <a:ext cx="9886950" cy="1524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0" r="0" t="0" b="0"/>
          <a:stretch/>
        </p:blipFill>
        <p:spPr>
          <a:xfrm>
            <a:off x="0" y="0"/>
            <a:ext cx="18288000" cy="230505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r="0" t="0" b="0"/>
          <a:stretch/>
        </p:blipFill>
        <p:spPr>
          <a:xfrm>
            <a:off x="8191500" y="752475"/>
            <a:ext cx="1914525" cy="571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r="0" t="0" b="0"/>
          <a:stretch/>
        </p:blipFill>
        <p:spPr>
          <a:xfrm>
            <a:off x="2657475" y="4762500"/>
            <a:ext cx="12982575" cy="33337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0" r="0" t="0" b="0"/>
          <a:stretch/>
        </p:blipFill>
        <p:spPr>
          <a:xfrm>
            <a:off x="13725525" y="7191375"/>
            <a:ext cx="3733800" cy="24003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r="0" t="0" b="0"/>
          <a:stretch/>
        </p:blipFill>
        <p:spPr>
          <a:xfrm>
            <a:off x="7715250" y="4752975"/>
            <a:ext cx="2867025" cy="7715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371850" y="3295650"/>
            <a:ext cx="14916150" cy="3762375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6838950" y="4562475"/>
            <a:ext cx="4610100" cy="11525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2181225" y="3781425"/>
            <a:ext cx="1114425" cy="1743075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10048875" y="6810375"/>
            <a:ext cx="2514600" cy="239077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2514600" y="6638925"/>
            <a:ext cx="2266950" cy="226695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11410950" y="4305300"/>
            <a:ext cx="2057400" cy="2047875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7677150" y="1800225"/>
            <a:ext cx="1676400" cy="1819275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r="0" t="0" b="0"/>
          <a:stretch/>
        </p:blipFill>
        <p:spPr>
          <a:xfrm>
            <a:off x="3695700" y="4343400"/>
            <a:ext cx="3286125" cy="780669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r="0" t="0" b="0"/>
          <a:stretch/>
        </p:blipFill>
        <p:spPr>
          <a:xfrm>
            <a:off x="5124450" y="7400925"/>
            <a:ext cx="3705225" cy="751027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r="0" t="0" b="0"/>
          <a:stretch/>
        </p:blipFill>
        <p:spPr>
          <a:xfrm>
            <a:off x="12563475" y="7705725"/>
            <a:ext cx="3000375" cy="747369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r="0" t="0" b="0"/>
          <a:stretch/>
        </p:blipFill>
        <p:spPr>
          <a:xfrm>
            <a:off x="13468350" y="4943475"/>
            <a:ext cx="3000375" cy="688848"/>
          </a:xfrm>
          <a:prstGeom prst="rect">
            <a:avLst/>
          </a:prstGeom>
        </p:spPr>
      </p:pic>
      <p:pic>
        <p:nvPicPr>
          <p:cNvPr id="12" name="Image 10" descr="preencoded.png">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r="0" t="0" b="0"/>
          <a:stretch/>
        </p:blipFill>
        <p:spPr>
          <a:xfrm>
            <a:off x="9467850" y="1800225"/>
            <a:ext cx="3609975" cy="689153"/>
          </a:xfrm>
          <a:prstGeom prst="rect">
            <a:avLst/>
          </a:prstGeom>
        </p:spPr>
      </p:pic>
      <p:pic>
        <p:nvPicPr>
          <p:cNvPr id="13" name="Image 11" descr="preencoded.png">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0" r="0" t="0" b="0"/>
          <a:stretch/>
        </p:blipFill>
        <p:spPr>
          <a:xfrm>
            <a:off x="7677150" y="752475"/>
            <a:ext cx="2933700" cy="428625"/>
          </a:xfrm>
          <a:prstGeom prst="rect">
            <a:avLst/>
          </a:prstGeom>
        </p:spPr>
      </p:pic>
      <p:pic>
        <p:nvPicPr>
          <p:cNvPr id="14" name="Image 12" descr="preencoded.png">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r="0" t="0" b="0"/>
          <a:stretch/>
        </p:blipFill>
        <p:spPr>
          <a:xfrm>
            <a:off x="3695700" y="3571875"/>
            <a:ext cx="2781300" cy="771525"/>
          </a:xfrm>
          <a:prstGeom prst="rect">
            <a:avLst/>
          </a:prstGeom>
        </p:spPr>
      </p:pic>
      <p:pic>
        <p:nvPicPr>
          <p:cNvPr id="15" name="Image 13" descr="preencoded.png">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0" r="0" t="0" b="0"/>
          <a:stretch/>
        </p:blipFill>
        <p:spPr>
          <a:xfrm>
            <a:off x="5124450" y="6791325"/>
            <a:ext cx="3848100" cy="571500"/>
          </a:xfrm>
          <a:prstGeom prst="rect">
            <a:avLst/>
          </a:prstGeom>
        </p:spPr>
      </p:pic>
      <p:pic>
        <p:nvPicPr>
          <p:cNvPr id="16" name="Image 14" descr="preencoded.png">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0" r="0" t="0" b="0"/>
          <a:stretch/>
        </p:blipFill>
        <p:spPr>
          <a:xfrm>
            <a:off x="9467850" y="2543175"/>
            <a:ext cx="2876550" cy="1143000"/>
          </a:xfrm>
          <a:prstGeom prst="rect">
            <a:avLst/>
          </a:prstGeom>
        </p:spPr>
      </p:pic>
      <p:pic>
        <p:nvPicPr>
          <p:cNvPr id="17" name="Image 15" descr="preencoded.png">    </p:cNvPr>
          <p:cNvPicPr>
            <a:picLocks noChangeAspect="1"/>
          </p:cNvPicPr>
          <p:nvPr/>
        </p:nvPicPr>
        <p:blipFill>
          <a:blip r:embed="rId25"/>
          <a:srcRect l="0" r="0" t="0" b="0"/>
          <a:stretch/>
        </p:blipFill>
        <p:spPr>
          <a:xfrm>
            <a:off x="13439849" y="4305300"/>
            <a:ext cx="2959977" cy="631241"/>
          </a:xfrm>
          <a:prstGeom prst="rect">
            <a:avLst/>
          </a:prstGeom>
        </p:spPr>
      </p:pic>
      <p:pic>
        <p:nvPicPr>
          <p:cNvPr id="18" name="Image 16" descr="preencoded.png">    </p:cNvPr>
          <p:cNvPicPr>
            <a:picLocks noChangeAspect="1"/>
          </p:cNvPicPr>
          <p:nvPr/>
        </p:nvPicPr>
        <p:blipFill>
          <a:blip r:embed="rId26"/>
          <a:srcRect l="0" r="0" t="0" b="0"/>
          <a:stretch/>
        </p:blipFill>
        <p:spPr>
          <a:xfrm>
            <a:off x="12541834" y="7086600"/>
            <a:ext cx="2038834" cy="571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371850" y="3295650"/>
            <a:ext cx="14916150" cy="3762375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5553075" y="4752975"/>
            <a:ext cx="8524875" cy="7715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0" r="0" t="0" b="0"/>
          <a:stretch/>
        </p:blipFill>
        <p:spPr>
          <a:xfrm>
            <a:off x="1209675" y="2600325"/>
            <a:ext cx="1762125" cy="676275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r="0" t="0" b="0"/>
          <a:stretch/>
        </p:blipFill>
        <p:spPr>
          <a:xfrm>
            <a:off x="1209675" y="6400800"/>
            <a:ext cx="2066925" cy="676275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r="0" t="0" b="0"/>
          <a:stretch/>
        </p:blipFill>
        <p:spPr>
          <a:xfrm>
            <a:off x="1209675" y="4505325"/>
            <a:ext cx="3238500" cy="112395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6838950" y="752475"/>
            <a:ext cx="4619625" cy="3810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r="0" t="0" b="0"/>
          <a:stretch/>
        </p:blipFill>
        <p:spPr>
          <a:xfrm>
            <a:off x="1371600" y="1638300"/>
            <a:ext cx="1600200" cy="3810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r="0" t="0" b="0"/>
          <a:stretch/>
        </p:blipFill>
        <p:spPr>
          <a:xfrm>
            <a:off x="1371600" y="2724150"/>
            <a:ext cx="1390650" cy="381000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r="0" t="0" b="0"/>
          <a:stretch/>
        </p:blipFill>
        <p:spPr>
          <a:xfrm>
            <a:off x="5124450" y="2724150"/>
            <a:ext cx="11877675" cy="1476375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14"/>
          <a:srcRect l="0" r="0" t="0" b="0"/>
          <a:stretch/>
        </p:blipFill>
        <p:spPr>
          <a:xfrm>
            <a:off x="7972425" y="1638300"/>
            <a:ext cx="2333625" cy="381000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r="0" t="0" b="0"/>
          <a:stretch/>
        </p:blipFill>
        <p:spPr>
          <a:xfrm>
            <a:off x="1371600" y="4619625"/>
            <a:ext cx="2933700" cy="809625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0" r="0" t="0" b="0"/>
          <a:stretch/>
        </p:blipFill>
        <p:spPr>
          <a:xfrm>
            <a:off x="857250" y="2276475"/>
            <a:ext cx="16563975" cy="19050"/>
          </a:xfrm>
          <a:prstGeom prst="rect">
            <a:avLst/>
          </a:prstGeom>
        </p:spPr>
      </p:pic>
      <p:pic>
        <p:nvPicPr>
          <p:cNvPr id="12" name="Image 10" descr="preencoded.png">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r="0" t="0" b="0"/>
          <a:stretch/>
        </p:blipFill>
        <p:spPr>
          <a:xfrm>
            <a:off x="5124450" y="4619625"/>
            <a:ext cx="12163425" cy="1476375"/>
          </a:xfrm>
          <a:prstGeom prst="rect">
            <a:avLst/>
          </a:prstGeom>
        </p:spPr>
      </p:pic>
      <p:pic>
        <p:nvPicPr>
          <p:cNvPr id="13" name="Image 11" descr="preencoded.png">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0" r="0" t="0" b="0"/>
          <a:stretch/>
        </p:blipFill>
        <p:spPr>
          <a:xfrm>
            <a:off x="1371600" y="6515100"/>
            <a:ext cx="1752600" cy="381000"/>
          </a:xfrm>
          <a:prstGeom prst="rect">
            <a:avLst/>
          </a:prstGeom>
        </p:spPr>
      </p:pic>
      <p:pic>
        <p:nvPicPr>
          <p:cNvPr id="14" name="Image 12" descr="preencoded.png">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0" r="0" t="0" b="0"/>
          <a:stretch/>
        </p:blipFill>
        <p:spPr>
          <a:xfrm>
            <a:off x="5124450" y="6515100"/>
            <a:ext cx="12192000" cy="26193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0" r="0" t="0" b="0"/>
          <a:stretch/>
        </p:blipFill>
        <p:spPr>
          <a:xfrm>
            <a:off x="1190625" y="4933950"/>
            <a:ext cx="2066925" cy="676275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r="0" t="0" b="0"/>
          <a:stretch/>
        </p:blipFill>
        <p:spPr>
          <a:xfrm>
            <a:off x="1190625" y="2590800"/>
            <a:ext cx="3152775" cy="116205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r="0" t="0" b="0"/>
          <a:stretch/>
        </p:blipFill>
        <p:spPr>
          <a:xfrm>
            <a:off x="1190625" y="7296150"/>
            <a:ext cx="1562100" cy="67627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6838950" y="752475"/>
            <a:ext cx="4619625" cy="3810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r="0" t="0" b="0"/>
          <a:stretch/>
        </p:blipFill>
        <p:spPr>
          <a:xfrm>
            <a:off x="1371600" y="1638300"/>
            <a:ext cx="1600200" cy="3810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r="0" t="0" b="0"/>
          <a:stretch/>
        </p:blipFill>
        <p:spPr>
          <a:xfrm>
            <a:off x="1371600" y="2724150"/>
            <a:ext cx="2828925" cy="809625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12"/>
          <a:srcRect l="0" r="0" t="0" b="0"/>
          <a:stretch/>
        </p:blipFill>
        <p:spPr>
          <a:xfrm>
            <a:off x="5124450" y="2724150"/>
            <a:ext cx="11344275" cy="1857375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r="0" t="0" b="0"/>
          <a:stretch/>
        </p:blipFill>
        <p:spPr>
          <a:xfrm>
            <a:off x="1371600" y="5086350"/>
            <a:ext cx="1704975" cy="381000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15"/>
          <a:srcRect l="0" r="0" t="0" b="0"/>
          <a:stretch/>
        </p:blipFill>
        <p:spPr>
          <a:xfrm>
            <a:off x="5124450" y="5086350"/>
            <a:ext cx="12306300" cy="1857375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r="0" t="0" b="0"/>
          <a:stretch/>
        </p:blipFill>
        <p:spPr>
          <a:xfrm>
            <a:off x="1371600" y="7448550"/>
            <a:ext cx="1171575" cy="381000"/>
          </a:xfrm>
          <a:prstGeom prst="rect">
            <a:avLst/>
          </a:prstGeom>
        </p:spPr>
      </p:pic>
      <p:pic>
        <p:nvPicPr>
          <p:cNvPr id="12" name="Image 10" descr="preencoded.png">    </p:cNvPr>
          <p:cNvPicPr>
            <a:picLocks noChangeAspect="1"/>
          </p:cNvPicPr>
          <p:nvPr/>
        </p:nvPicPr>
        <p:blipFill>
          <a:blip r:embed="rId18"/>
          <a:srcRect l="0" r="0" t="0" b="0"/>
          <a:stretch/>
        </p:blipFill>
        <p:spPr>
          <a:xfrm>
            <a:off x="5124450" y="7448550"/>
            <a:ext cx="12611100" cy="2238375"/>
          </a:xfrm>
          <a:prstGeom prst="rect">
            <a:avLst/>
          </a:prstGeom>
        </p:spPr>
      </p:pic>
      <p:pic>
        <p:nvPicPr>
          <p:cNvPr id="13" name="Image 11" descr="preencoded.png">    </p:cNvPr>
          <p:cNvPicPr>
            <a:picLocks noChangeAspect="1"/>
          </p:cNvPicPr>
          <p:nvPr/>
        </p:nvPicPr>
        <p:blipFill>
          <a:blip r:embed="rId19"/>
          <a:srcRect l="0" r="0" t="0" b="0"/>
          <a:stretch/>
        </p:blipFill>
        <p:spPr>
          <a:xfrm>
            <a:off x="7972425" y="1638300"/>
            <a:ext cx="2333625" cy="381000"/>
          </a:xfrm>
          <a:prstGeom prst="rect">
            <a:avLst/>
          </a:prstGeom>
        </p:spPr>
      </p:pic>
      <p:pic>
        <p:nvPicPr>
          <p:cNvPr id="14" name="Image 12" descr="preencoded.png">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0" r="0" t="0" b="0"/>
          <a:stretch/>
        </p:blipFill>
        <p:spPr>
          <a:xfrm>
            <a:off x="857250" y="2286000"/>
            <a:ext cx="16563975" cy="190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371850" y="3295650"/>
            <a:ext cx="14916150" cy="3762375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r="0" t="0" b="0"/>
          <a:stretch/>
        </p:blipFill>
        <p:spPr>
          <a:xfrm>
            <a:off x="6734175" y="4562475"/>
            <a:ext cx="7058025" cy="11525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0" r="0" t="0" b="0"/>
          <a:stretch/>
        </p:blipFill>
        <p:spPr>
          <a:xfrm>
            <a:off x="7820025" y="514350"/>
            <a:ext cx="2647950" cy="428625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r="0" t="0" b="0"/>
          <a:stretch/>
        </p:blipFill>
        <p:spPr>
          <a:xfrm>
            <a:off x="1781175" y="2162175"/>
            <a:ext cx="1790700" cy="11430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r="0" t="0" b="0"/>
          <a:stretch/>
        </p:blipFill>
        <p:spPr>
          <a:xfrm>
            <a:off x="14373225" y="2295525"/>
            <a:ext cx="2324100" cy="5715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r="0" t="0" b="0"/>
          <a:stretch/>
        </p:blipFill>
        <p:spPr>
          <a:xfrm>
            <a:off x="2257425" y="6496050"/>
            <a:ext cx="1390650" cy="11430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r="0" t="0" b="0"/>
          <a:stretch/>
        </p:blipFill>
        <p:spPr>
          <a:xfrm>
            <a:off x="14373225" y="6667500"/>
            <a:ext cx="1524000" cy="5715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11"/>
          <a:srcRect l="0" r="0" t="0" b="0"/>
          <a:stretch/>
        </p:blipFill>
        <p:spPr>
          <a:xfrm>
            <a:off x="3552825" y="4048125"/>
            <a:ext cx="4619625" cy="666750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r="0" t="0" b="0"/>
          <a:stretch/>
        </p:blipFill>
        <p:spPr>
          <a:xfrm>
            <a:off x="9229725" y="4048125"/>
            <a:ext cx="5686425" cy="714375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14"/>
          <a:srcRect l="0" r="0" t="0" b="0"/>
          <a:stretch/>
        </p:blipFill>
        <p:spPr>
          <a:xfrm>
            <a:off x="3438525" y="8496300"/>
            <a:ext cx="4924425" cy="666750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15"/>
          <a:srcRect l="0" r="0" t="0" b="0"/>
          <a:stretch/>
        </p:blipFill>
        <p:spPr>
          <a:xfrm>
            <a:off x="9848850" y="8496300"/>
            <a:ext cx="4524375" cy="666750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6"/>
          <a:srcRect l="0" r="0" t="0" b="0"/>
          <a:stretch/>
        </p:blipFill>
        <p:spPr>
          <a:xfrm>
            <a:off x="3867150" y="1495425"/>
            <a:ext cx="4000500" cy="2257425"/>
          </a:xfrm>
          <a:prstGeom prst="rect">
            <a:avLst/>
          </a:prstGeom>
        </p:spPr>
      </p:pic>
      <p:pic>
        <p:nvPicPr>
          <p:cNvPr id="12" name="Image 10" descr="preencoded.png">    </p:cNvPr>
          <p:cNvPicPr>
            <a:picLocks noChangeAspect="1"/>
          </p:cNvPicPr>
          <p:nvPr/>
        </p:nvPicPr>
        <p:blipFill>
          <a:blip r:embed="rId17"/>
          <a:srcRect l="0" r="0" t="0" b="0"/>
          <a:stretch/>
        </p:blipFill>
        <p:spPr>
          <a:xfrm>
            <a:off x="10077450" y="1495425"/>
            <a:ext cx="4000500" cy="2257425"/>
          </a:xfrm>
          <a:prstGeom prst="rect">
            <a:avLst/>
          </a:prstGeom>
        </p:spPr>
      </p:pic>
      <p:pic>
        <p:nvPicPr>
          <p:cNvPr id="13" name="Image 11" descr="preencoded.png">    </p:cNvPr>
          <p:cNvPicPr>
            <a:picLocks noChangeAspect="1"/>
          </p:cNvPicPr>
          <p:nvPr/>
        </p:nvPicPr>
        <p:blipFill>
          <a:blip r:embed="rId18"/>
          <a:srcRect l="0" r="0" t="0" b="0"/>
          <a:stretch/>
        </p:blipFill>
        <p:spPr>
          <a:xfrm>
            <a:off x="3905250" y="5934075"/>
            <a:ext cx="4000500" cy="2266950"/>
          </a:xfrm>
          <a:prstGeom prst="rect">
            <a:avLst/>
          </a:prstGeom>
        </p:spPr>
      </p:pic>
      <p:pic>
        <p:nvPicPr>
          <p:cNvPr id="14" name="Image 12" descr="preencoded.png">    </p:cNvPr>
          <p:cNvPicPr>
            <a:picLocks noChangeAspect="1"/>
          </p:cNvPicPr>
          <p:nvPr/>
        </p:nvPicPr>
        <p:blipFill>
          <a:blip r:embed="rId19"/>
          <a:srcRect l="0" r="0" t="0" b="0"/>
          <a:stretch/>
        </p:blipFill>
        <p:spPr>
          <a:xfrm>
            <a:off x="10115550" y="5934075"/>
            <a:ext cx="4000500" cy="22669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2024-04-23T20:07:53Z</dcterms:created>
  <dcterms:modified xsi:type="dcterms:W3CDTF">2024-04-23T20:07:53Z</dcterms:modified>
</cp:coreProperties>
</file>